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25199975" cy="359997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>
        <p:scale>
          <a:sx n="33" d="100"/>
          <a:sy n="33" d="100"/>
        </p:scale>
        <p:origin x="226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998" y="5891626"/>
            <a:ext cx="21419979" cy="12533242"/>
          </a:xfrm>
        </p:spPr>
        <p:txBody>
          <a:bodyPr anchor="b"/>
          <a:lstStyle>
            <a:lvl1pPr algn="ctr">
              <a:defRPr sz="1653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997" y="18908198"/>
            <a:ext cx="18899981" cy="8691601"/>
          </a:xfrm>
        </p:spPr>
        <p:txBody>
          <a:bodyPr/>
          <a:lstStyle>
            <a:lvl1pPr marL="0" indent="0" algn="ctr">
              <a:buNone/>
              <a:defRPr sz="6614"/>
            </a:lvl1pPr>
            <a:lvl2pPr marL="1259997" indent="0" algn="ctr">
              <a:buNone/>
              <a:defRPr sz="5512"/>
            </a:lvl2pPr>
            <a:lvl3pPr marL="2519995" indent="0" algn="ctr">
              <a:buNone/>
              <a:defRPr sz="4961"/>
            </a:lvl3pPr>
            <a:lvl4pPr marL="3779992" indent="0" algn="ctr">
              <a:buNone/>
              <a:defRPr sz="4409"/>
            </a:lvl4pPr>
            <a:lvl5pPr marL="5039990" indent="0" algn="ctr">
              <a:buNone/>
              <a:defRPr sz="4409"/>
            </a:lvl5pPr>
            <a:lvl6pPr marL="6299987" indent="0" algn="ctr">
              <a:buNone/>
              <a:defRPr sz="4409"/>
            </a:lvl6pPr>
            <a:lvl7pPr marL="7559985" indent="0" algn="ctr">
              <a:buNone/>
              <a:defRPr sz="4409"/>
            </a:lvl7pPr>
            <a:lvl8pPr marL="8819982" indent="0" algn="ctr">
              <a:buNone/>
              <a:defRPr sz="4409"/>
            </a:lvl8pPr>
            <a:lvl9pPr marL="10079980" indent="0" algn="ctr">
              <a:buNone/>
              <a:defRPr sz="4409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452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271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033733" y="1916653"/>
            <a:ext cx="5433745" cy="3050811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2500" y="1916653"/>
            <a:ext cx="15986234" cy="3050811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55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32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375" y="8974945"/>
            <a:ext cx="21734978" cy="14974888"/>
          </a:xfrm>
        </p:spPr>
        <p:txBody>
          <a:bodyPr anchor="b"/>
          <a:lstStyle>
            <a:lvl1pPr>
              <a:defRPr sz="16535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375" y="24091502"/>
            <a:ext cx="21734978" cy="7874940"/>
          </a:xfrm>
        </p:spPr>
        <p:txBody>
          <a:bodyPr/>
          <a:lstStyle>
            <a:lvl1pPr marL="0" indent="0">
              <a:buNone/>
              <a:defRPr sz="6614">
                <a:solidFill>
                  <a:schemeClr val="tx1">
                    <a:tint val="82000"/>
                  </a:schemeClr>
                </a:solidFill>
              </a:defRPr>
            </a:lvl1pPr>
            <a:lvl2pPr marL="1259997" indent="0">
              <a:buNone/>
              <a:defRPr sz="5512">
                <a:solidFill>
                  <a:schemeClr val="tx1">
                    <a:tint val="82000"/>
                  </a:schemeClr>
                </a:solidFill>
              </a:defRPr>
            </a:lvl2pPr>
            <a:lvl3pPr marL="2519995" indent="0">
              <a:buNone/>
              <a:defRPr sz="4961">
                <a:solidFill>
                  <a:schemeClr val="tx1">
                    <a:tint val="82000"/>
                  </a:schemeClr>
                </a:solidFill>
              </a:defRPr>
            </a:lvl3pPr>
            <a:lvl4pPr marL="3779992" indent="0">
              <a:buNone/>
              <a:defRPr sz="4409">
                <a:solidFill>
                  <a:schemeClr val="tx1">
                    <a:tint val="82000"/>
                  </a:schemeClr>
                </a:solidFill>
              </a:defRPr>
            </a:lvl4pPr>
            <a:lvl5pPr marL="5039990" indent="0">
              <a:buNone/>
              <a:defRPr sz="4409">
                <a:solidFill>
                  <a:schemeClr val="tx1">
                    <a:tint val="82000"/>
                  </a:schemeClr>
                </a:solidFill>
              </a:defRPr>
            </a:lvl5pPr>
            <a:lvl6pPr marL="6299987" indent="0">
              <a:buNone/>
              <a:defRPr sz="4409">
                <a:solidFill>
                  <a:schemeClr val="tx1">
                    <a:tint val="82000"/>
                  </a:schemeClr>
                </a:solidFill>
              </a:defRPr>
            </a:lvl6pPr>
            <a:lvl7pPr marL="7559985" indent="0">
              <a:buNone/>
              <a:defRPr sz="4409">
                <a:solidFill>
                  <a:schemeClr val="tx1">
                    <a:tint val="82000"/>
                  </a:schemeClr>
                </a:solidFill>
              </a:defRPr>
            </a:lvl7pPr>
            <a:lvl8pPr marL="8819982" indent="0">
              <a:buNone/>
              <a:defRPr sz="4409">
                <a:solidFill>
                  <a:schemeClr val="tx1">
                    <a:tint val="82000"/>
                  </a:schemeClr>
                </a:solidFill>
              </a:defRPr>
            </a:lvl8pPr>
            <a:lvl9pPr marL="10079980" indent="0">
              <a:buNone/>
              <a:defRPr sz="4409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363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498" y="9583264"/>
            <a:ext cx="10709989" cy="2284150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57488" y="9583264"/>
            <a:ext cx="10709989" cy="2284150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302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1" y="1916661"/>
            <a:ext cx="21734978" cy="695828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5783" y="8824938"/>
            <a:ext cx="10660769" cy="4324966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5783" y="13149904"/>
            <a:ext cx="10660769" cy="1934152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57489" y="8824938"/>
            <a:ext cx="10713272" cy="4324966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57489" y="13149904"/>
            <a:ext cx="10713272" cy="1934152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18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73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402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399982"/>
            <a:ext cx="8127648" cy="839993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3272" y="5183304"/>
            <a:ext cx="12757487" cy="25583147"/>
          </a:xfrm>
        </p:spPr>
        <p:txBody>
          <a:bodyPr/>
          <a:lstStyle>
            <a:lvl1pPr>
              <a:defRPr sz="8819"/>
            </a:lvl1pPr>
            <a:lvl2pPr>
              <a:defRPr sz="7717"/>
            </a:lvl2pPr>
            <a:lvl3pPr>
              <a:defRPr sz="6614"/>
            </a:lvl3pPr>
            <a:lvl4pPr>
              <a:defRPr sz="5512"/>
            </a:lvl4pPr>
            <a:lvl5pPr>
              <a:defRPr sz="5512"/>
            </a:lvl5pPr>
            <a:lvl6pPr>
              <a:defRPr sz="5512"/>
            </a:lvl6pPr>
            <a:lvl7pPr>
              <a:defRPr sz="5512"/>
            </a:lvl7pPr>
            <a:lvl8pPr>
              <a:defRPr sz="5512"/>
            </a:lvl8pPr>
            <a:lvl9pPr>
              <a:defRPr sz="5512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0799922"/>
            <a:ext cx="8127648" cy="20008190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486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399982"/>
            <a:ext cx="8127648" cy="839993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713272" y="5183304"/>
            <a:ext cx="12757487" cy="25583147"/>
          </a:xfrm>
        </p:spPr>
        <p:txBody>
          <a:bodyPr anchor="t"/>
          <a:lstStyle>
            <a:lvl1pPr marL="0" indent="0">
              <a:buNone/>
              <a:defRPr sz="8819"/>
            </a:lvl1pPr>
            <a:lvl2pPr marL="1259997" indent="0">
              <a:buNone/>
              <a:defRPr sz="7717"/>
            </a:lvl2pPr>
            <a:lvl3pPr marL="2519995" indent="0">
              <a:buNone/>
              <a:defRPr sz="6614"/>
            </a:lvl3pPr>
            <a:lvl4pPr marL="3779992" indent="0">
              <a:buNone/>
              <a:defRPr sz="5512"/>
            </a:lvl4pPr>
            <a:lvl5pPr marL="5039990" indent="0">
              <a:buNone/>
              <a:defRPr sz="5512"/>
            </a:lvl5pPr>
            <a:lvl6pPr marL="6299987" indent="0">
              <a:buNone/>
              <a:defRPr sz="5512"/>
            </a:lvl6pPr>
            <a:lvl7pPr marL="7559985" indent="0">
              <a:buNone/>
              <a:defRPr sz="5512"/>
            </a:lvl7pPr>
            <a:lvl8pPr marL="8819982" indent="0">
              <a:buNone/>
              <a:defRPr sz="5512"/>
            </a:lvl8pPr>
            <a:lvl9pPr marL="10079980" indent="0">
              <a:buNone/>
              <a:defRPr sz="5512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0799922"/>
            <a:ext cx="8127648" cy="20008190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45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9" y="1916661"/>
            <a:ext cx="21734978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99" y="9583264"/>
            <a:ext cx="21734978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2498" y="33366432"/>
            <a:ext cx="566999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30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E0A256-8E12-48F0-B7C9-D7AF4437673A}" type="datetimeFigureOut">
              <a:rPr lang="pl-PL" smtClean="0"/>
              <a:t>25.03.2025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47492" y="33366432"/>
            <a:ext cx="8504992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30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97483" y="33366432"/>
            <a:ext cx="566999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30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406A1-6C03-416A-852B-6D56332EAC0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904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519995" rtl="0" eaLnBrk="1" latinLnBrk="0" hangingPunct="1">
        <a:lnSpc>
          <a:spcPct val="90000"/>
        </a:lnSpc>
        <a:spcBef>
          <a:spcPct val="0"/>
        </a:spcBef>
        <a:buNone/>
        <a:defRPr sz="121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9999" indent="-629999" algn="l" defTabSz="2519995" rtl="0" eaLnBrk="1" latinLnBrk="0" hangingPunct="1">
        <a:lnSpc>
          <a:spcPct val="90000"/>
        </a:lnSpc>
        <a:spcBef>
          <a:spcPts val="2756"/>
        </a:spcBef>
        <a:buFont typeface="Arial" panose="020B0604020202020204" pitchFamily="34" charset="0"/>
        <a:buChar char="•"/>
        <a:defRPr sz="7717" kern="1200">
          <a:solidFill>
            <a:schemeClr val="tx1"/>
          </a:solidFill>
          <a:latin typeface="+mn-lt"/>
          <a:ea typeface="+mn-ea"/>
          <a:cs typeface="+mn-cs"/>
        </a:defRPr>
      </a:lvl1pPr>
      <a:lvl2pPr marL="1889996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2pPr>
      <a:lvl3pPr marL="3149994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5512" kern="1200">
          <a:solidFill>
            <a:schemeClr val="tx1"/>
          </a:solidFill>
          <a:latin typeface="+mn-lt"/>
          <a:ea typeface="+mn-ea"/>
          <a:cs typeface="+mn-cs"/>
        </a:defRPr>
      </a:lvl3pPr>
      <a:lvl4pPr marL="4409991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669989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929986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8189984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9449981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709979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1pPr>
      <a:lvl2pPr marL="1259997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2pPr>
      <a:lvl3pPr marL="2519995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03999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299987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7559985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8819982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07998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1C704B1-422A-03D1-D35C-8C23E64013D2}"/>
              </a:ext>
            </a:extLst>
          </p:cNvPr>
          <p:cNvSpPr txBox="1"/>
          <p:nvPr/>
        </p:nvSpPr>
        <p:spPr>
          <a:xfrm>
            <a:off x="449550" y="6123707"/>
            <a:ext cx="24300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 ARIAL 44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F3FA4FB-6BD5-0E11-424E-BAAEF4AC3FB0}"/>
              </a:ext>
            </a:extLst>
          </p:cNvPr>
          <p:cNvSpPr txBox="1"/>
          <p:nvPr/>
        </p:nvSpPr>
        <p:spPr>
          <a:xfrm>
            <a:off x="8645236" y="7232073"/>
            <a:ext cx="7730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AUTOR ARIAL 36 </a:t>
            </a:r>
          </a:p>
          <a:p>
            <a:r>
              <a:rPr lang="pl-PL" sz="3600" dirty="0">
                <a:solidFill>
                  <a:schemeClr val="bg1"/>
                </a:solidFill>
              </a:rPr>
              <a:t>AUTOR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495E5CE-8232-FFA7-BE63-E6FD51B9237F}"/>
              </a:ext>
            </a:extLst>
          </p:cNvPr>
          <p:cNvSpPr txBox="1"/>
          <p:nvPr/>
        </p:nvSpPr>
        <p:spPr>
          <a:xfrm>
            <a:off x="222715" y="7232073"/>
            <a:ext cx="795767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/>
              <a:t>PODTYTUŁ ARIAL 28</a:t>
            </a:r>
          </a:p>
          <a:p>
            <a:r>
              <a:rPr lang="pl-PL" sz="3200" dirty="0"/>
              <a:t>tekst </a:t>
            </a:r>
            <a:r>
              <a:rPr lang="pl-PL" sz="3200" dirty="0" err="1"/>
              <a:t>arial</a:t>
            </a:r>
            <a:r>
              <a:rPr lang="pl-PL" sz="3200" dirty="0"/>
              <a:t> 32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11B8CF4-BEF9-833B-D440-8A8EB937F394}"/>
              </a:ext>
            </a:extLst>
          </p:cNvPr>
          <p:cNvSpPr txBox="1"/>
          <p:nvPr/>
        </p:nvSpPr>
        <p:spPr>
          <a:xfrm>
            <a:off x="8436077" y="11508083"/>
            <a:ext cx="8318091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/>
              <a:t>PODTYTUŁ ARIAL 28</a:t>
            </a:r>
          </a:p>
          <a:p>
            <a:r>
              <a:rPr lang="pl-PL" sz="3200" dirty="0"/>
              <a:t>tekst </a:t>
            </a:r>
            <a:r>
              <a:rPr lang="pl-PL" sz="3200" dirty="0" err="1"/>
              <a:t>arial</a:t>
            </a:r>
            <a:r>
              <a:rPr lang="pl-PL" sz="3200" dirty="0"/>
              <a:t> 32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1B4F3A0-5DF3-76CD-5517-E62695B6AC0D}"/>
              </a:ext>
            </a:extLst>
          </p:cNvPr>
          <p:cNvSpPr txBox="1"/>
          <p:nvPr/>
        </p:nvSpPr>
        <p:spPr>
          <a:xfrm>
            <a:off x="17019589" y="7232072"/>
            <a:ext cx="795767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/>
              <a:t>PODTYTUŁ ARIAL 28</a:t>
            </a:r>
          </a:p>
          <a:p>
            <a:r>
              <a:rPr lang="pl-PL" sz="3200" dirty="0"/>
              <a:t>tekst </a:t>
            </a:r>
            <a:r>
              <a:rPr lang="pl-PL" sz="3200" dirty="0" err="1"/>
              <a:t>arial</a:t>
            </a:r>
            <a:r>
              <a:rPr lang="pl-PL" sz="3200" dirty="0"/>
              <a:t> 32 </a:t>
            </a:r>
          </a:p>
        </p:txBody>
      </p:sp>
    </p:spTree>
    <p:extLst>
      <p:ext uri="{BB962C8B-B14F-4D97-AF65-F5344CB8AC3E}">
        <p14:creationId xmlns:p14="http://schemas.microsoft.com/office/powerpoint/2010/main" val="210710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6D4E67A-52E1-EEE4-44F6-DFBA0B26366D}"/>
              </a:ext>
            </a:extLst>
          </p:cNvPr>
          <p:cNvSpPr txBox="1"/>
          <p:nvPr/>
        </p:nvSpPr>
        <p:spPr>
          <a:xfrm>
            <a:off x="449550" y="6123707"/>
            <a:ext cx="24300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TYTUŁ  ARIAL 44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D9A88FD-7191-56E6-E48C-A5BE4A474DF7}"/>
              </a:ext>
            </a:extLst>
          </p:cNvPr>
          <p:cNvSpPr txBox="1"/>
          <p:nvPr/>
        </p:nvSpPr>
        <p:spPr>
          <a:xfrm>
            <a:off x="8645236" y="7232073"/>
            <a:ext cx="7730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AUTOR ARIAL 36 </a:t>
            </a:r>
          </a:p>
          <a:p>
            <a:r>
              <a:rPr lang="pl-PL" sz="3600" dirty="0">
                <a:solidFill>
                  <a:schemeClr val="bg1"/>
                </a:solidFill>
              </a:rPr>
              <a:t>AUTOR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4CF7CFD-7686-95C3-0F53-9F26BFE7E89A}"/>
              </a:ext>
            </a:extLst>
          </p:cNvPr>
          <p:cNvSpPr txBox="1"/>
          <p:nvPr/>
        </p:nvSpPr>
        <p:spPr>
          <a:xfrm>
            <a:off x="222715" y="7232073"/>
            <a:ext cx="795767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/>
              <a:t>PODTYTUŁ ARIAL 28</a:t>
            </a:r>
          </a:p>
          <a:p>
            <a:r>
              <a:rPr lang="pl-PL" sz="3200" dirty="0"/>
              <a:t>tekst </a:t>
            </a:r>
            <a:r>
              <a:rPr lang="pl-PL" sz="3200" dirty="0" err="1"/>
              <a:t>arial</a:t>
            </a:r>
            <a:r>
              <a:rPr lang="pl-PL" sz="3200" dirty="0"/>
              <a:t> 32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675EAA9-4D09-27C4-0333-80A6A369C87A}"/>
              </a:ext>
            </a:extLst>
          </p:cNvPr>
          <p:cNvSpPr txBox="1"/>
          <p:nvPr/>
        </p:nvSpPr>
        <p:spPr>
          <a:xfrm>
            <a:off x="8436077" y="11508083"/>
            <a:ext cx="8318091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/>
              <a:t>PODTYTUŁ ARIAL 28</a:t>
            </a:r>
          </a:p>
          <a:p>
            <a:r>
              <a:rPr lang="pl-PL" sz="3200" dirty="0"/>
              <a:t>tekst </a:t>
            </a:r>
            <a:r>
              <a:rPr lang="pl-PL" sz="3200" dirty="0" err="1"/>
              <a:t>arial</a:t>
            </a:r>
            <a:r>
              <a:rPr lang="pl-PL" sz="3200" dirty="0"/>
              <a:t> 32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16E4FE6-C060-51D6-7CCE-D36AD3705D80}"/>
              </a:ext>
            </a:extLst>
          </p:cNvPr>
          <p:cNvSpPr txBox="1"/>
          <p:nvPr/>
        </p:nvSpPr>
        <p:spPr>
          <a:xfrm>
            <a:off x="17019589" y="7232072"/>
            <a:ext cx="7957672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800" dirty="0"/>
              <a:t>PODTYTUŁ ARIAL 28</a:t>
            </a:r>
          </a:p>
          <a:p>
            <a:r>
              <a:rPr lang="pl-PL" sz="3200" dirty="0"/>
              <a:t>tekst </a:t>
            </a:r>
            <a:r>
              <a:rPr lang="pl-PL" sz="3200" dirty="0" err="1"/>
              <a:t>arial</a:t>
            </a:r>
            <a:r>
              <a:rPr lang="pl-PL" sz="3200" dirty="0"/>
              <a:t> 32 </a:t>
            </a:r>
          </a:p>
        </p:txBody>
      </p:sp>
    </p:spTree>
    <p:extLst>
      <p:ext uri="{BB962C8B-B14F-4D97-AF65-F5344CB8AC3E}">
        <p14:creationId xmlns:p14="http://schemas.microsoft.com/office/powerpoint/2010/main" val="367246508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50</Words>
  <Application>Microsoft Office PowerPoint</Application>
  <PresentationFormat>Niestandardowy</PresentationFormat>
  <Paragraphs>18</Paragraphs>
  <Slides>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Motyw pakietu Office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Yaryna  Posuniak</dc:creator>
  <cp:lastModifiedBy>Yaryna  Posuniak</cp:lastModifiedBy>
  <cp:revision>3</cp:revision>
  <dcterms:created xsi:type="dcterms:W3CDTF">2025-03-25T10:14:28Z</dcterms:created>
  <dcterms:modified xsi:type="dcterms:W3CDTF">2025-03-25T12:16:26Z</dcterms:modified>
</cp:coreProperties>
</file>