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DE7D73-D000-AD60-1B6D-31B9BA075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32EEF5-EDBE-09D0-795F-2623102C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6C0A48-EA71-E3D0-B443-C6C56EBA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6F2DFE-9C49-EB3B-692A-E37A95B1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91A9B1-3447-40CE-E5B2-F133ED90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79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9FD25-132B-B7F0-6E75-57F9782A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2D1CF2-7A8D-A0A6-8399-AEBD59BF0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57BBE7-0C8F-0F45-472E-C845B39B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292EA9-5DD9-08AB-8C08-2C235515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5E9F03-00B3-5665-70EB-566A0046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98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4D1BEA-E425-ED16-4CC5-C8BCF6A67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E06B94-245B-7BED-DB13-FABF954CC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A51089-C5A2-ED00-909D-01698F0B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4445A7-BAAF-2191-5786-53F18014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BBAFAB-A8F3-16E9-00CA-34990ADB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23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2263F-8CD0-72E2-5B55-67E2EB5A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54B1B-C4A2-9554-36F1-AB379AED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A6B2B0-C312-83C9-9D0B-EFCDB856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9011A8-04D1-4692-56B4-DD1A23D5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0D082E-26EC-9039-50BA-81FF3D63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28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B0B3B-AE8E-41B0-327D-A61EA404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8028A9-1460-3630-A7BE-623DE0CF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D17D7D-FEE1-9D99-A7C0-567386ED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A58DD0-88EA-F0A7-BCFD-723E612F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862E08-92AD-8B87-4E03-9E083E6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DAA8-270B-8A7E-3DB9-47508DB2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C20031-A556-8F6B-2EDC-A0BE0C113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DC959F-3FDA-D8EB-2B1E-81AB818CA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3B7AED-2209-9A1B-2722-B54E9E4D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8200FA-0061-969B-B29C-0494D761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614298-6B62-E534-4C0E-40BD12F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20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AAB7A-43E6-6DA4-22FE-799AA039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6FE73C-1559-2B33-D666-A04D1F4D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952A45-46D0-9632-06EB-CCCF1DF9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EDB59F-CF55-A4D2-C2FE-DBCA9F0A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7379FD-E381-5864-15BB-FEC0E50CC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74D6EB6-1EC5-4FA4-D6CD-4777A9C3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45C6AB-3447-1EF7-534F-6C381B39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A7D9F7C-0DBE-C6A1-0408-068F3C2D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17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05700-C2E2-D1EA-3261-06651C4C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C514CC0-C3DC-91F4-E849-B6D73B3D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4E140E-0FD9-9C02-9855-2E3F3ADD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B1FAB7-3021-425F-0177-DC800C92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CEBACB-5DE8-ED55-C06E-64E66A12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0FC009-8F41-D854-F919-C11F78A5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725F8E-C599-E0E1-61B2-07C9712F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1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5B52A-55C4-33B8-34CF-BE21443F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CB7887-0C77-7E62-1CA7-DDC1ADC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8531C6-4EBF-C5D8-EFB2-D45681FE4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91C3F8-DA06-6391-382E-6315192F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F7839D-F94F-B846-A57B-05E91654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31D05-1832-8425-CBC3-3A2B3E4F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54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1AE3F-AFC0-521C-600A-3508DD0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4C4DEB-329A-C280-E145-0A10065B6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0BD739-ED0D-3601-BB9F-79DE5D78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89A649-F320-2091-ED6F-00807862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75513B-7127-3270-1D54-C19CDDCC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87C4DA-520F-623C-823A-AB97A130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8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A2036BD-87BD-F20A-BC75-1917584E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31DA1-985D-7100-A3B3-25316F2FF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9EA1D2-55ED-40F0-94F0-6EDC6ED10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FDD60-3382-4AE2-A380-B708C6084A79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EF13E6-0FD9-B17A-7BE0-C97FB5BDF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37ABA9-845C-4465-9289-725C2AFD8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4A194-6694-4DA2-BD4A-07CC94E1C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0F42395-621C-6178-776D-18416A1890CE}"/>
              </a:ext>
            </a:extLst>
          </p:cNvPr>
          <p:cNvSpPr txBox="1"/>
          <p:nvPr/>
        </p:nvSpPr>
        <p:spPr>
          <a:xfrm>
            <a:off x="628650" y="2905125"/>
            <a:ext cx="1086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TYTUŁ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TYTUŁ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TYTUŁ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TYTUŁ   ARIAL 20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6FC8ABF-6516-E4E0-D612-17A4024EA727}"/>
              </a:ext>
            </a:extLst>
          </p:cNvPr>
          <p:cNvSpPr txBox="1"/>
          <p:nvPr/>
        </p:nvSpPr>
        <p:spPr>
          <a:xfrm>
            <a:off x="10353675" y="6410325"/>
            <a:ext cx="171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Numeracja 1/x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D3B742-FF6D-B098-06E1-6CFF4B825B9F}"/>
              </a:ext>
            </a:extLst>
          </p:cNvPr>
          <p:cNvSpPr txBox="1"/>
          <p:nvPr/>
        </p:nvSpPr>
        <p:spPr>
          <a:xfrm>
            <a:off x="628650" y="5405914"/>
            <a:ext cx="435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AUTOR  ARIAL 14</a:t>
            </a:r>
          </a:p>
          <a:p>
            <a:r>
              <a:rPr lang="pl-PL" sz="1400" dirty="0"/>
              <a:t>AUTOR  ARIAL 14</a:t>
            </a:r>
          </a:p>
          <a:p>
            <a:r>
              <a:rPr lang="pl-PL" sz="1400" dirty="0"/>
              <a:t>AUTOR  ARIAL 14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88603D-4162-1D06-F393-BA79E9F0C3C5}"/>
              </a:ext>
            </a:extLst>
          </p:cNvPr>
          <p:cNvSpPr txBox="1"/>
          <p:nvPr/>
        </p:nvSpPr>
        <p:spPr>
          <a:xfrm>
            <a:off x="10198734" y="5806024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LUBLIN 10.04.2025</a:t>
            </a:r>
          </a:p>
        </p:txBody>
      </p:sp>
    </p:spTree>
    <p:extLst>
      <p:ext uri="{BB962C8B-B14F-4D97-AF65-F5344CB8AC3E}">
        <p14:creationId xmlns:p14="http://schemas.microsoft.com/office/powerpoint/2010/main" val="71867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8799435-B485-EFDA-8D62-54DD6BD632E3}"/>
              </a:ext>
            </a:extLst>
          </p:cNvPr>
          <p:cNvSpPr/>
          <p:nvPr/>
        </p:nvSpPr>
        <p:spPr>
          <a:xfrm>
            <a:off x="0" y="6262951"/>
            <a:ext cx="12192000" cy="595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B48173-3308-A650-8767-9163EE87C37B}"/>
              </a:ext>
            </a:extLst>
          </p:cNvPr>
          <p:cNvSpPr txBox="1"/>
          <p:nvPr/>
        </p:nvSpPr>
        <p:spPr>
          <a:xfrm>
            <a:off x="10783062" y="6400181"/>
            <a:ext cx="1683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numeracja 1/x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CAC541-AE58-8521-2B3D-F59FA0BA3215}"/>
              </a:ext>
            </a:extLst>
          </p:cNvPr>
          <p:cNvSpPr txBox="1"/>
          <p:nvPr/>
        </p:nvSpPr>
        <p:spPr>
          <a:xfrm>
            <a:off x="0" y="6253986"/>
            <a:ext cx="28418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5698A52-1790-E9A0-0AF1-0199466B5BF1}"/>
              </a:ext>
            </a:extLst>
          </p:cNvPr>
          <p:cNvSpPr txBox="1"/>
          <p:nvPr/>
        </p:nvSpPr>
        <p:spPr>
          <a:xfrm>
            <a:off x="2726055" y="6415569"/>
            <a:ext cx="7852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  ARIAL 12</a:t>
            </a:r>
          </a:p>
        </p:txBody>
      </p:sp>
    </p:spTree>
    <p:extLst>
      <p:ext uri="{BB962C8B-B14F-4D97-AF65-F5344CB8AC3E}">
        <p14:creationId xmlns:p14="http://schemas.microsoft.com/office/powerpoint/2010/main" val="182602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D43FAAF-689D-CBAC-1FB7-7D79C4A236AC}"/>
              </a:ext>
            </a:extLst>
          </p:cNvPr>
          <p:cNvSpPr/>
          <p:nvPr/>
        </p:nvSpPr>
        <p:spPr>
          <a:xfrm>
            <a:off x="0" y="6262951"/>
            <a:ext cx="12192000" cy="595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481A88-0468-5167-E450-737794B1149C}"/>
              </a:ext>
            </a:extLst>
          </p:cNvPr>
          <p:cNvSpPr txBox="1"/>
          <p:nvPr/>
        </p:nvSpPr>
        <p:spPr>
          <a:xfrm>
            <a:off x="237745" y="6415569"/>
            <a:ext cx="10545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  ARIAL 12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5205A0-6394-0FF4-CCA1-1704B3195F14}"/>
              </a:ext>
            </a:extLst>
          </p:cNvPr>
          <p:cNvSpPr txBox="1"/>
          <p:nvPr/>
        </p:nvSpPr>
        <p:spPr>
          <a:xfrm>
            <a:off x="4233672" y="2496312"/>
            <a:ext cx="510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PODZIĘKOWANIE ARIAL 24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5638F4-09EC-AE51-1512-1C040B4B2A24}"/>
              </a:ext>
            </a:extLst>
          </p:cNvPr>
          <p:cNvSpPr txBox="1"/>
          <p:nvPr/>
        </p:nvSpPr>
        <p:spPr>
          <a:xfrm>
            <a:off x="237745" y="5844885"/>
            <a:ext cx="43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kontakt do autorów </a:t>
            </a:r>
            <a:r>
              <a:rPr lang="pl-PL" sz="1600" dirty="0" err="1"/>
              <a:t>arial</a:t>
            </a:r>
            <a:r>
              <a:rPr lang="pl-PL" sz="1600" dirty="0"/>
              <a:t> 16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2077E6-2CBF-1CAE-67B8-F8B43C51526B}"/>
              </a:ext>
            </a:extLst>
          </p:cNvPr>
          <p:cNvSpPr txBox="1"/>
          <p:nvPr/>
        </p:nvSpPr>
        <p:spPr>
          <a:xfrm>
            <a:off x="10783062" y="6400181"/>
            <a:ext cx="1683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numeracja 1/x</a:t>
            </a:r>
          </a:p>
        </p:txBody>
      </p:sp>
    </p:spTree>
    <p:extLst>
      <p:ext uri="{BB962C8B-B14F-4D97-AF65-F5344CB8AC3E}">
        <p14:creationId xmlns:p14="http://schemas.microsoft.com/office/powerpoint/2010/main" val="137724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43BAC2F-B8E8-6678-2F6A-EB396DAFADAC}"/>
              </a:ext>
            </a:extLst>
          </p:cNvPr>
          <p:cNvSpPr txBox="1"/>
          <p:nvPr/>
        </p:nvSpPr>
        <p:spPr>
          <a:xfrm>
            <a:off x="628650" y="2905125"/>
            <a:ext cx="1086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TITLE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TITLE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TITLE   ARIAL 20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TITLE   ARIAL 20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3ECC30-6326-C1D3-9F4B-9E5D1456AB34}"/>
              </a:ext>
            </a:extLst>
          </p:cNvPr>
          <p:cNvSpPr txBox="1"/>
          <p:nvPr/>
        </p:nvSpPr>
        <p:spPr>
          <a:xfrm>
            <a:off x="628650" y="5405914"/>
            <a:ext cx="435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AUTOR  ARIAL 14</a:t>
            </a:r>
          </a:p>
          <a:p>
            <a:r>
              <a:rPr lang="pl-PL" sz="1400" dirty="0"/>
              <a:t>AUTOR  ARIAL 14</a:t>
            </a:r>
          </a:p>
          <a:p>
            <a:r>
              <a:rPr lang="pl-PL" sz="1400" dirty="0"/>
              <a:t>AUTOR  ARIAL 14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75A20CF-DCD4-DE68-ED8C-076981F25BB4}"/>
              </a:ext>
            </a:extLst>
          </p:cNvPr>
          <p:cNvSpPr txBox="1"/>
          <p:nvPr/>
        </p:nvSpPr>
        <p:spPr>
          <a:xfrm>
            <a:off x="10198734" y="5806024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LUBLIN 10.04.2025</a:t>
            </a:r>
          </a:p>
        </p:txBody>
      </p:sp>
    </p:spTree>
    <p:extLst>
      <p:ext uri="{BB962C8B-B14F-4D97-AF65-F5344CB8AC3E}">
        <p14:creationId xmlns:p14="http://schemas.microsoft.com/office/powerpoint/2010/main" val="420948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B06B927-19CD-082E-5A4C-3441B8C21446}"/>
              </a:ext>
            </a:extLst>
          </p:cNvPr>
          <p:cNvSpPr/>
          <p:nvPr/>
        </p:nvSpPr>
        <p:spPr>
          <a:xfrm>
            <a:off x="0" y="6262951"/>
            <a:ext cx="12192000" cy="595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3E55BEB-45B5-FBD9-C810-6931D0E1ED52}"/>
              </a:ext>
            </a:extLst>
          </p:cNvPr>
          <p:cNvSpPr txBox="1"/>
          <p:nvPr/>
        </p:nvSpPr>
        <p:spPr>
          <a:xfrm>
            <a:off x="0" y="6253986"/>
            <a:ext cx="28418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  <a:p>
            <a:r>
              <a:rPr lang="pl-PL" sz="1100" dirty="0">
                <a:solidFill>
                  <a:schemeClr val="bg1"/>
                </a:solidFill>
              </a:rPr>
              <a:t>AUTOR  ARIAL 11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6D551B-0C17-8F42-F3F3-2D35B9D67B05}"/>
              </a:ext>
            </a:extLst>
          </p:cNvPr>
          <p:cNvSpPr txBox="1"/>
          <p:nvPr/>
        </p:nvSpPr>
        <p:spPr>
          <a:xfrm>
            <a:off x="2343204" y="6415569"/>
            <a:ext cx="7852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  ARIAL 12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628880B-95BC-22DD-93D8-B09C0F1BD63F}"/>
              </a:ext>
            </a:extLst>
          </p:cNvPr>
          <p:cNvSpPr txBox="1"/>
          <p:nvPr/>
        </p:nvSpPr>
        <p:spPr>
          <a:xfrm>
            <a:off x="10783062" y="6400181"/>
            <a:ext cx="1683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numeration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1/x</a:t>
            </a:r>
          </a:p>
        </p:txBody>
      </p:sp>
    </p:spTree>
    <p:extLst>
      <p:ext uri="{BB962C8B-B14F-4D97-AF65-F5344CB8AC3E}">
        <p14:creationId xmlns:p14="http://schemas.microsoft.com/office/powerpoint/2010/main" val="36689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45A91F7-6C54-17FE-836F-C87EDA6CA068}"/>
              </a:ext>
            </a:extLst>
          </p:cNvPr>
          <p:cNvSpPr/>
          <p:nvPr/>
        </p:nvSpPr>
        <p:spPr>
          <a:xfrm>
            <a:off x="0" y="6262951"/>
            <a:ext cx="12192000" cy="595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CE9D52-2897-E9E7-1A42-976E55847EC2}"/>
              </a:ext>
            </a:extLst>
          </p:cNvPr>
          <p:cNvSpPr txBox="1"/>
          <p:nvPr/>
        </p:nvSpPr>
        <p:spPr>
          <a:xfrm>
            <a:off x="118872" y="6415569"/>
            <a:ext cx="10545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  ARIAL 12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336DE17-34E7-304C-8F19-CC2F43C201F5}"/>
              </a:ext>
            </a:extLst>
          </p:cNvPr>
          <p:cNvSpPr txBox="1"/>
          <p:nvPr/>
        </p:nvSpPr>
        <p:spPr>
          <a:xfrm>
            <a:off x="4425696" y="2505456"/>
            <a:ext cx="510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THANKS ARIAL 24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8B96393-A298-0C25-15FC-4E93E9BF59ED}"/>
              </a:ext>
            </a:extLst>
          </p:cNvPr>
          <p:cNvSpPr txBox="1"/>
          <p:nvPr/>
        </p:nvSpPr>
        <p:spPr>
          <a:xfrm>
            <a:off x="118872" y="5831429"/>
            <a:ext cx="43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contakt</a:t>
            </a:r>
            <a:r>
              <a:rPr lang="pl-PL" sz="1600" dirty="0"/>
              <a:t> to </a:t>
            </a:r>
            <a:r>
              <a:rPr lang="pl-PL" sz="1600" dirty="0" err="1"/>
              <a:t>autors</a:t>
            </a:r>
            <a:r>
              <a:rPr lang="pl-PL" sz="1600" dirty="0"/>
              <a:t> </a:t>
            </a:r>
            <a:r>
              <a:rPr lang="pl-PL" sz="1600" dirty="0" err="1"/>
              <a:t>arial</a:t>
            </a:r>
            <a:r>
              <a:rPr lang="pl-PL" sz="1600" dirty="0"/>
              <a:t> 16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692877-4CB7-EA39-8CE3-B0DFD659F6C2}"/>
              </a:ext>
            </a:extLst>
          </p:cNvPr>
          <p:cNvSpPr txBox="1"/>
          <p:nvPr/>
        </p:nvSpPr>
        <p:spPr>
          <a:xfrm>
            <a:off x="10783062" y="6400181"/>
            <a:ext cx="1683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numeration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1/x</a:t>
            </a:r>
          </a:p>
        </p:txBody>
      </p:sp>
    </p:spTree>
    <p:extLst>
      <p:ext uri="{BB962C8B-B14F-4D97-AF65-F5344CB8AC3E}">
        <p14:creationId xmlns:p14="http://schemas.microsoft.com/office/powerpoint/2010/main" val="1204515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Yaryna  Posuniak</dc:creator>
  <cp:lastModifiedBy>Damian Hołownia</cp:lastModifiedBy>
  <cp:revision>6</cp:revision>
  <dcterms:created xsi:type="dcterms:W3CDTF">2025-03-25T12:18:43Z</dcterms:created>
  <dcterms:modified xsi:type="dcterms:W3CDTF">2025-03-25T14:42:50Z</dcterms:modified>
</cp:coreProperties>
</file>